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8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ely Wang" initials="EW" lastIdx="0" clrIdx="0">
    <p:extLst>
      <p:ext uri="{19B8F6BF-5375-455C-9EA6-DF929625EA0E}">
        <p15:presenceInfo xmlns:p15="http://schemas.microsoft.com/office/powerpoint/2012/main" userId="S-1-5-21-572407284-713517669-1136263860-131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56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588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A31BF1-F021-464C-A5B6-E396FBADA3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ECE03-ACCF-44CE-AE91-31AFA705FA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BEDB0-8020-4C55-BF00-9ACD6C9D329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8FC36-DD15-4C47-A921-5E3A6780E1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CE16D-78FE-42FD-B07F-2AF8BA7393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C208-8DAA-4CFE-B52C-94719395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94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52E33-4785-4DE7-9A08-7BB4E09BC30F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70EEE-AE35-4525-8453-014DE2872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10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6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29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4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3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41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50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2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0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1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75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66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1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20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81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1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90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45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2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20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Love/Compassion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21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26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44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run throughout all the 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61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bring sick people to Jesus.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23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Sick people lie on mattresses.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9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lay the sick people in marketplaces.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29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want to touch the side of Jesus’ clothes.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8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beg Jesus.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58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who touched the side of Jesus’ </a:t>
            </a:r>
            <a:r>
              <a:rPr lang="en-US" dirty="0" err="1"/>
              <a:t>clothese</a:t>
            </a:r>
            <a:r>
              <a:rPr lang="en-US" dirty="0"/>
              <a:t> were made healthy.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78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</a:t>
            </a:r>
          </a:p>
          <a:p>
            <a:r>
              <a:rPr lang="en-US" dirty="0"/>
              <a:t>Lord</a:t>
            </a:r>
          </a:p>
          <a:p>
            <a:r>
              <a:rPr lang="en-US" dirty="0"/>
              <a:t>Ruler</a:t>
            </a:r>
          </a:p>
          <a:p>
            <a:r>
              <a:rPr lang="en-US" dirty="0"/>
              <a:t>Crown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1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7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8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32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70EEE-AE35-4525-8453-014DE2872A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0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E1D3-EE1D-4487-B672-DE64CAAF9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F1740-E270-483A-BD32-56CFF3917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A8D03-92ED-4FBA-A64F-05127F21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7BCF-6E0A-4FF8-A9E5-CAB2D728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9A599-BE7F-4D35-98FD-5F8AB704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2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4014-BFF4-4F43-AACB-1762EF58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0D2E7-DB59-4E47-93C8-8838D577C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BDFCF-05FF-40C0-9A3B-DD66E626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61290-2528-4FA4-A178-0B0112A49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C8A0E-E05B-4356-AC9E-A41C070A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85DD4D-97E5-4612-BBE4-543B7CD34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8C279-6D81-4021-802E-790BF4D94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D1481-6800-4936-A785-48543D4B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75131-6DFB-49CA-B615-7950FF14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C804C-946F-4067-ADDD-B314C365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C31E-A99C-4EDD-8130-EE4436C3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7FDA-6BB6-4972-90E1-DD798D80B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642BB-6278-4897-BC38-C5A21C5A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A8B9-A5B1-45BC-8F1F-3AD96549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5F91A-29D1-4CDB-A8FA-EB16747F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2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6752-0C26-4DAA-B26F-2F7E7791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BAAF-CD4D-4602-BEEC-FCFAC8D6E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17D24-3DCC-4292-90FB-DBB66DF3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A70A-F1B6-4D95-B3D5-563C1275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223BA-1503-4C6F-96E8-52AE4172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0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E22C-666E-432C-B864-5732264D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68A20-5796-49A6-86F3-00F3C09C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C2943-9F29-49CD-AD1F-DF09E5BF4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4BDB2-E50D-473D-9A48-C7403942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B7A3-35BB-4165-8357-2C701372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E8826-EBEB-4C1F-97F8-649DB39F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BCCD-5EB5-40EF-884D-E557813A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689D-F889-419F-8A24-EA238C2B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21F3D-03FD-4E7F-8C7A-3E1BFD147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1F09D-F409-4C9A-85CF-97B19FA63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8D1C7-FEB9-424F-89E5-C08B26E23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E75F2-A876-470A-AB6F-648F61B4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B9BAD-E503-4A52-9C04-272E1B1E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1CA02-2A0C-47C2-870C-2D5A28BB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2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BE63-5476-4C16-913E-2792A9A2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B1DFC-599C-4439-86C2-0BD7B7EA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2DA0C-767F-4231-9094-D6922DB2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2361-2678-4EAF-86FE-1CDF805C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8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4220F-6A33-4DA8-8C0E-46D82DA8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B26763-3565-4848-B122-A85A3A55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39EB4-C28A-4192-97CC-2E9E1CDB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9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9667-32D8-4CAD-9117-E29E754D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8A9A-DB88-4A85-ABB1-2354DF02E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AEECA-1CAE-4A69-9CB0-E70DA66DE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0414C-4618-4619-9DBE-406FD6F2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4987C-2178-4F33-AB94-E32193DD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A57AE-22A5-4F80-88ED-6AE4128E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8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E582-BEFB-4F35-9D7F-C3828844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B6990A-ECB8-4CE8-AB85-495E529B9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E1FEF-E57B-4E3F-BC11-18C6F1E8E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26F39-BE8A-4B01-96FB-79AD4511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38579-A02B-406A-98A0-32C26945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194D4-B8A7-4862-A74D-DCD2EC9D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6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0217EB-B163-44E5-835B-01795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DD495-AFBE-45BD-89E5-35107B3D0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5DC7-1222-4293-9615-072CED0A9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CACCD-BEC0-431D-B643-B50418145E04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54D39-D8D6-4BFD-9546-7EBC38453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7278-4E58-4A8F-A413-CC3980CAB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07920-513D-498D-9A42-14FB22B3F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1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078E-87D0-4420-B17F-BD93257D3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Demo Lesson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5EF93-F79A-45FE-AD83-40332B7EF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Mark 6:55-56</a:t>
            </a:r>
          </a:p>
        </p:txBody>
      </p:sp>
    </p:spTree>
    <p:extLst>
      <p:ext uri="{BB962C8B-B14F-4D97-AF65-F5344CB8AC3E}">
        <p14:creationId xmlns:p14="http://schemas.microsoft.com/office/powerpoint/2010/main" val="343467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6410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6685-5554-47D9-B388-EC035DA4B5E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9"/>
          <a:stretch/>
        </p:blipFill>
        <p:spPr>
          <a:xfrm>
            <a:off x="7119619" y="413906"/>
            <a:ext cx="4155154" cy="3991840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88F075BF-14D2-4D8A-B2D6-F22E6D2B0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5019405"/>
            <a:ext cx="2990850" cy="10480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Face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B5F593-1561-4B15-8FEF-1BCB44F32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41" y="1316325"/>
            <a:ext cx="4623549" cy="39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66F03-391A-4492-B341-0093BCA6270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0" b="38684"/>
          <a:stretch/>
        </p:blipFill>
        <p:spPr>
          <a:xfrm>
            <a:off x="7091510" y="325078"/>
            <a:ext cx="4211372" cy="3113686"/>
          </a:xfrm>
          <a:prstGeom prst="rect">
            <a:avLst/>
          </a:prstGeom>
        </p:spPr>
      </p:pic>
      <p:sp>
        <p:nvSpPr>
          <p:cNvPr id="15" name="Text Box 1">
            <a:extLst>
              <a:ext uri="{FF2B5EF4-FFF2-40B4-BE49-F238E27FC236}">
                <a16:creationId xmlns:a16="http://schemas.microsoft.com/office/drawing/2014/main" id="{73263DBD-E97A-4227-9CF8-2C36B5A6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3438764"/>
            <a:ext cx="4000498" cy="282868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Land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Ground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Place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Space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Earth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94805-2AD2-41D6-8395-B6D5A198A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46" y="947105"/>
            <a:ext cx="4367916" cy="488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2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9F5F5-72F0-43D9-AC51-D111FDE63C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58"/>
          <a:stretch/>
        </p:blipFill>
        <p:spPr>
          <a:xfrm>
            <a:off x="7052159" y="313749"/>
            <a:ext cx="4290074" cy="3115252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A93884EC-BE8A-444D-B16B-CB439ABF9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4062379"/>
            <a:ext cx="2771775" cy="218548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Mouth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Speak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Tell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9A46B-6EE8-4FA2-B8C0-D1A4EE692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55" y="969736"/>
            <a:ext cx="4818731" cy="47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2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ED8F9-2A66-4FAF-94F2-FCC0C3CC6B0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6" b="24872"/>
          <a:stretch/>
        </p:blipFill>
        <p:spPr>
          <a:xfrm>
            <a:off x="7432964" y="431105"/>
            <a:ext cx="3775363" cy="3829167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F794C6F9-93CA-4E9F-A1A5-E01707192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599" y="4619625"/>
            <a:ext cx="2995295" cy="1323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Walk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4AF50-B8AD-40EB-9F42-B4B1C2DCB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76" y="1063442"/>
            <a:ext cx="4392201" cy="47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A3B4E-F3CB-436D-8ABD-8AA0DA74B50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7" b="29593"/>
          <a:stretch/>
        </p:blipFill>
        <p:spPr bwMode="auto">
          <a:xfrm>
            <a:off x="6970023" y="930950"/>
            <a:ext cx="4454345" cy="3429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ED02638-6C1B-4EBB-8B41-8A4B67A9A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5032108"/>
            <a:ext cx="2679700" cy="104430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Thing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D2EFA-993E-46B2-9679-C2C8B8985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6" y="992682"/>
            <a:ext cx="4537919" cy="47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1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41C94-1B0E-42A9-8172-45DF7DDB29D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26665"/>
          <a:stretch/>
        </p:blipFill>
        <p:spPr>
          <a:xfrm>
            <a:off x="7283507" y="864804"/>
            <a:ext cx="3827377" cy="3308762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FAEFDB6B-4682-4E99-BA10-23A01A020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183" y="4666507"/>
            <a:ext cx="4772026" cy="143976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Very 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(Showing Emphasis)</a:t>
            </a:r>
            <a:endParaRPr lang="en-US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C899C-2D8B-40FE-9444-9F8C693AE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16" y="1171213"/>
            <a:ext cx="4671176" cy="45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78484E06-478C-4C8B-8E8D-55B7D2F87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225" y="4046220"/>
            <a:ext cx="4128769" cy="22593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+ Cross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Jesus is the King on the cross.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D6D26-29EA-48FB-827B-3292D117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83" y="593090"/>
            <a:ext cx="4353802" cy="58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41834B-3307-4EA9-9B09-0538E62BE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951" y="3261854"/>
            <a:ext cx="4634102" cy="30396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Carry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 + Thing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have a thing in your hand, you are carrying, taking, or bringing it somewhere.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97AFD-6E49-41C7-BC89-F6A854D9C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02" y="966907"/>
            <a:ext cx="4924187" cy="49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7135C5-4640-4151-89E2-546184E3A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805902"/>
            <a:ext cx="3495675" cy="217579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Persons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than one person is people.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4AFD2-9E71-41F7-89FB-8EDFE2FB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10" y="1353570"/>
            <a:ext cx="4789834" cy="39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AC0E02E-AB11-4185-B450-F3AD053E4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0426" y="3210210"/>
            <a:ext cx="4084002" cy="284769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 Down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 on his side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When a person is laying on his side, hi is sleeping or resting.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E439A-BD69-4C70-B59D-ABF6ED2A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2" y="1970295"/>
            <a:ext cx="4787665" cy="2925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F15058-176D-4A0B-B8A6-18B7FA527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108" y="314114"/>
            <a:ext cx="3014085" cy="28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AC5F5-EF2F-49DB-8A85-2F6FCD48AC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818" y="473625"/>
            <a:ext cx="2872517" cy="3717375"/>
          </a:xfrm>
          <a:prstGeom prst="rect">
            <a:avLst/>
          </a:prstGeom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4EC08316-3F95-4B8B-87C8-FC2D161F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075" y="4258363"/>
            <a:ext cx="2944959" cy="19284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Person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B95B0-59F5-4E0F-A5E6-836C5136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62" y="1401138"/>
            <a:ext cx="4094223" cy="43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F11E5CC-703B-4AC6-BD00-73CBE444D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3594099"/>
            <a:ext cx="3784969" cy="20516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Lie down + (Line underneath)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thing a person lies down on is a bed.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B6A1E-4961-483E-99D2-F7006E1D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0" y="1881423"/>
            <a:ext cx="4817273" cy="28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4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40220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BE3DA5F-5EE0-4F9C-825F-8F9F0713E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975" y="3576924"/>
            <a:ext cx="4237463" cy="26619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Love +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heart loves something, you desire it.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C64C3-D184-4407-993D-404FE6C0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2" y="1529308"/>
            <a:ext cx="4806054" cy="43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2AE8673-8BE2-45BA-B31D-24E57EC96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2661" y="3245390"/>
            <a:ext cx="3989070" cy="27102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Plead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+ Mouth + Desire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emphatically talking about something you desire, you are begging.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6F3B63-4C09-4D62-8891-C624587A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14" y="981626"/>
            <a:ext cx="3809668" cy="48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7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02FCC23-1201-4229-8DE7-B6D947EE6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026" y="3709318"/>
            <a:ext cx="2720340" cy="238097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Happy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Smiling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face that is smiling is happy.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A7F8E-BF22-47FC-8DBC-3819BB236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0" y="1428070"/>
            <a:ext cx="4719008" cy="400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081CD90-103D-41E6-890C-6BAA4601D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3429001"/>
            <a:ext cx="3476625" cy="28670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Health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Healthy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Well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Happy +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heart is happy, you are healthy.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980D2-5129-4C40-B218-FC66EEF3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25" y="833996"/>
            <a:ext cx="3911804" cy="48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5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0C26684-53A2-48B6-A006-306005243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6221" y="4186047"/>
            <a:ext cx="2720340" cy="13930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Grieve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 Face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4B83E-DA7C-4E8E-9291-36062BF5F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7" y="1253721"/>
            <a:ext cx="4429302" cy="4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6FC57C8-6461-4808-837F-04305180F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944" y="3632928"/>
            <a:ext cx="3324415" cy="248440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Sick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 + Heart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heart is sad, you are probably sick.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E7E07-8FCC-463E-A675-721E4541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4" y="838391"/>
            <a:ext cx="4252845" cy="518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C41C6AE-0F9D-499B-ABB4-60D2C82DF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850" y="3900217"/>
            <a:ext cx="3195637" cy="23767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 + Walk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run is a very fast walk.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33CD1-AC34-402F-B7B5-96A18784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9" y="1082350"/>
            <a:ext cx="4615655" cy="46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6B45252-4298-400D-B5B8-A9DD7D676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2493" y="3416959"/>
            <a:ext cx="4572000" cy="30051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Wealth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Wealthy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King on a (Coin)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Money is often in the form of a coin that has an inscription of a king or important person.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0BD5E-140F-4B24-BC49-00804934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54" y="1609747"/>
            <a:ext cx="4596985" cy="36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A709856E-5666-48A9-AD92-EE0424281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3553874"/>
            <a:ext cx="3709035" cy="263737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Money + Land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land where money is exchanged is a marketplace</a:t>
            </a:r>
            <a:r>
              <a:rPr lang="en-US" sz="20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97CE9-CBD2-41C3-9E5F-D8382F35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6" y="1118202"/>
            <a:ext cx="4524440" cy="459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450990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2AAC4-BCAB-457B-A031-28BE62EDA03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0"/>
          <a:stretch/>
        </p:blipFill>
        <p:spPr>
          <a:xfrm>
            <a:off x="7323827" y="543656"/>
            <a:ext cx="3635901" cy="3612707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B2FF0798-CAA6-4D52-98CD-86864CC05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845" y="4641236"/>
            <a:ext cx="3820902" cy="13472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Love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Compassion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7FF1E7-7A5B-4803-9B26-B3DA243F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42" y="1263810"/>
            <a:ext cx="4876144" cy="44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5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7BEF99-F220-45F1-A122-018E6C955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8550" y="3718466"/>
            <a:ext cx="3540633" cy="22885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Side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 + Arrow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Pointing to the side of the thing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E7BB0-2FFA-4B4C-81A3-BB7AF9D8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1" y="1563152"/>
            <a:ext cx="4708912" cy="37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B949D09-1832-43A9-B677-8166192C9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4" y="4632971"/>
            <a:ext cx="2793683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Touch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touching a thing.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B6370-78E5-4986-864F-1AD58A38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47" y="657630"/>
            <a:ext cx="4010053" cy="55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7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CB564-359B-4D25-8E7D-7BAA62BD3324}"/>
              </a:ext>
            </a:extLst>
          </p:cNvPr>
          <p:cNvSpPr txBox="1"/>
          <p:nvPr/>
        </p:nvSpPr>
        <p:spPr>
          <a:xfrm>
            <a:off x="554627" y="2392223"/>
            <a:ext cx="127498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</a:t>
            </a:r>
          </a:p>
        </p:txBody>
      </p:sp>
    </p:spTree>
    <p:extLst>
      <p:ext uri="{BB962C8B-B14F-4D97-AF65-F5344CB8AC3E}">
        <p14:creationId xmlns:p14="http://schemas.microsoft.com/office/powerpoint/2010/main" val="391819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12ABD-942B-4407-BA71-0AA3CD335449}"/>
              </a:ext>
            </a:extLst>
          </p:cNvPr>
          <p:cNvSpPr txBox="1"/>
          <p:nvPr/>
        </p:nvSpPr>
        <p:spPr>
          <a:xfrm>
            <a:off x="-192024" y="2414016"/>
            <a:ext cx="13286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 </a:t>
            </a:r>
            <a:r>
              <a:rPr lang="en-US" sz="10000" b="1" dirty="0">
                <a:solidFill>
                  <a:srgbClr val="0070C0"/>
                </a:solidFill>
                <a:latin typeface="SUN" panose="02000503000000000000" pitchFamily="2" charset="0"/>
              </a:rPr>
              <a:t></a:t>
            </a:r>
            <a:r>
              <a:rPr lang="en-US" sz="10000" b="1" dirty="0">
                <a:latin typeface="SUN" panose="02000503000000000000" pitchFamily="2" charset="0"/>
              </a:rPr>
              <a:t></a:t>
            </a:r>
          </a:p>
        </p:txBody>
      </p:sp>
    </p:spTree>
    <p:extLst>
      <p:ext uri="{BB962C8B-B14F-4D97-AF65-F5344CB8AC3E}">
        <p14:creationId xmlns:p14="http://schemas.microsoft.com/office/powerpoint/2010/main" val="1458080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49895-B78B-426E-8102-661EC6E98D70}"/>
              </a:ext>
            </a:extLst>
          </p:cNvPr>
          <p:cNvSpPr txBox="1"/>
          <p:nvPr/>
        </p:nvSpPr>
        <p:spPr>
          <a:xfrm>
            <a:off x="758952" y="2313432"/>
            <a:ext cx="123078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 </a:t>
            </a:r>
          </a:p>
        </p:txBody>
      </p:sp>
    </p:spTree>
    <p:extLst>
      <p:ext uri="{BB962C8B-B14F-4D97-AF65-F5344CB8AC3E}">
        <p14:creationId xmlns:p14="http://schemas.microsoft.com/office/powerpoint/2010/main" val="1230606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F1131-70A9-434B-B2F1-63000DE25140}"/>
              </a:ext>
            </a:extLst>
          </p:cNvPr>
          <p:cNvSpPr txBox="1"/>
          <p:nvPr/>
        </p:nvSpPr>
        <p:spPr>
          <a:xfrm>
            <a:off x="100584" y="2523744"/>
            <a:ext cx="12618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latin typeface="SUN" panose="02000503000000000000" pitchFamily="2" charset="0"/>
              </a:rPr>
              <a:t> </a:t>
            </a:r>
            <a:endParaRPr lang="en-US" sz="9000" b="1" dirty="0"/>
          </a:p>
        </p:txBody>
      </p:sp>
    </p:spTree>
    <p:extLst>
      <p:ext uri="{BB962C8B-B14F-4D97-AF65-F5344CB8AC3E}">
        <p14:creationId xmlns:p14="http://schemas.microsoft.com/office/powerpoint/2010/main" val="1672815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2CB5F-6DC4-422F-A764-74014B426B4B}"/>
              </a:ext>
            </a:extLst>
          </p:cNvPr>
          <p:cNvSpPr txBox="1"/>
          <p:nvPr/>
        </p:nvSpPr>
        <p:spPr>
          <a:xfrm>
            <a:off x="310896" y="2359152"/>
            <a:ext cx="131216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SUN" panose="02000503000000000000" pitchFamily="2" charset="0"/>
              </a:rPr>
              <a:t></a:t>
            </a:r>
          </a:p>
        </p:txBody>
      </p:sp>
    </p:spTree>
    <p:extLst>
      <p:ext uri="{BB962C8B-B14F-4D97-AF65-F5344CB8AC3E}">
        <p14:creationId xmlns:p14="http://schemas.microsoft.com/office/powerpoint/2010/main" val="3232853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CA214-1E8D-410F-83F5-2021B98F0565}"/>
              </a:ext>
            </a:extLst>
          </p:cNvPr>
          <p:cNvSpPr txBox="1"/>
          <p:nvPr/>
        </p:nvSpPr>
        <p:spPr>
          <a:xfrm>
            <a:off x="1115568" y="2340864"/>
            <a:ext cx="1211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SUN" panose="02000503000000000000" pitchFamily="2" charset="0"/>
              </a:rPr>
              <a:t></a:t>
            </a:r>
            <a:r>
              <a:rPr lang="en-US" sz="10000" b="1" dirty="0">
                <a:solidFill>
                  <a:srgbClr val="0070C0"/>
                </a:solidFill>
                <a:latin typeface="SUN" panose="02000503000000000000" pitchFamily="2" charset="0"/>
              </a:rPr>
              <a:t></a:t>
            </a:r>
            <a:r>
              <a:rPr lang="en-US" sz="10000" b="1" dirty="0">
                <a:latin typeface="SUN" panose="02000503000000000000" pitchFamily="2" charset="0"/>
              </a:rPr>
              <a:t></a:t>
            </a:r>
          </a:p>
        </p:txBody>
      </p:sp>
    </p:spTree>
    <p:extLst>
      <p:ext uri="{BB962C8B-B14F-4D97-AF65-F5344CB8AC3E}">
        <p14:creationId xmlns:p14="http://schemas.microsoft.com/office/powerpoint/2010/main" val="381098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164D48-65AA-4153-95D3-00C6FCB78764}"/>
              </a:ext>
            </a:extLst>
          </p:cNvPr>
          <p:cNvSpPr txBox="1"/>
          <p:nvPr/>
        </p:nvSpPr>
        <p:spPr>
          <a:xfrm>
            <a:off x="0" y="2633472"/>
            <a:ext cx="12957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latin typeface="SUN" panose="02000503000000000000" pitchFamily="2" charset="0"/>
              </a:rPr>
              <a:t></a:t>
            </a:r>
          </a:p>
        </p:txBody>
      </p:sp>
    </p:spTree>
    <p:extLst>
      <p:ext uri="{BB962C8B-B14F-4D97-AF65-F5344CB8AC3E}">
        <p14:creationId xmlns:p14="http://schemas.microsoft.com/office/powerpoint/2010/main" val="81053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123F9-A020-47BC-A2F1-7A4543C223F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41"/>
          <a:stretch/>
        </p:blipFill>
        <p:spPr>
          <a:xfrm>
            <a:off x="7539636" y="363243"/>
            <a:ext cx="3509364" cy="340519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68B87D26-2F81-4321-81CB-E56F0470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4426540"/>
            <a:ext cx="2686049" cy="19351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King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Lord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Crown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Ruler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5D148-F8B2-4009-A456-CADBC56A4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1" y="965915"/>
            <a:ext cx="4457566" cy="453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ECB1-0522-497B-BA9F-96C2086C23F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61"/>
          <a:stretch/>
        </p:blipFill>
        <p:spPr bwMode="auto">
          <a:xfrm>
            <a:off x="7235269" y="620842"/>
            <a:ext cx="3744457" cy="36896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3C166AF5-FF51-472C-8E21-9EF864372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984" y="4878491"/>
            <a:ext cx="2300162" cy="153973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Whole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Every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1952-B868-4238-BC4B-DF5492F35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16" y="1250099"/>
            <a:ext cx="4514237" cy="43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4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B1E7A-420F-4E02-9694-B0D0FFD3256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01"/>
          <a:stretch/>
        </p:blipFill>
        <p:spPr>
          <a:xfrm>
            <a:off x="7329255" y="553344"/>
            <a:ext cx="3735882" cy="412660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20674D1-8ED3-4BB1-B744-2D2BFFD4E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918" y="4974499"/>
            <a:ext cx="2461836" cy="12290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Hand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BC62B0-8A82-41F5-B35F-B3DE3B7EB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0" y="870969"/>
            <a:ext cx="4715003" cy="48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4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31BD3-877E-4657-BA9A-358A6947E8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3"/>
          <a:stretch/>
        </p:blipFill>
        <p:spPr bwMode="auto">
          <a:xfrm>
            <a:off x="7258748" y="528342"/>
            <a:ext cx="3876895" cy="3909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DB946069-004A-48F8-B700-DDCB7586A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6212" y="5160965"/>
            <a:ext cx="3427228" cy="10246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Heart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AF953-60FE-49E9-B13E-967F9909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76" y="1507325"/>
            <a:ext cx="4544502" cy="38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184CF-2E4A-4BC2-B4B5-A8CB8C21E74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3"/>
          <a:stretch/>
        </p:blipFill>
        <p:spPr>
          <a:xfrm>
            <a:off x="7186453" y="486226"/>
            <a:ext cx="4021485" cy="4051137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6130DC9-C9EE-43BF-9C82-68F1C1D36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624" y="5176599"/>
            <a:ext cx="2628376" cy="8835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Cross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9285C-6303-4CAA-8AC4-0D35CC268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87" y="751731"/>
            <a:ext cx="4347498" cy="55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FC7502-24CB-47D4-83B1-4006B4A14725}"/>
              </a:ext>
            </a:extLst>
          </p:cNvPr>
          <p:cNvSpPr/>
          <p:nvPr/>
        </p:nvSpPr>
        <p:spPr>
          <a:xfrm>
            <a:off x="345058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BC615-92D8-43AE-A3F1-E82430040A48}"/>
              </a:ext>
            </a:extLst>
          </p:cNvPr>
          <p:cNvSpPr/>
          <p:nvPr/>
        </p:nvSpPr>
        <p:spPr>
          <a:xfrm>
            <a:off x="6561827" y="258793"/>
            <a:ext cx="5270738" cy="634041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91D16-22B2-4FD3-8B39-D3CF96C18A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99"/>
          <a:stretch/>
        </p:blipFill>
        <p:spPr bwMode="auto">
          <a:xfrm>
            <a:off x="7145399" y="356135"/>
            <a:ext cx="4077844" cy="3897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25">
            <a:extLst>
              <a:ext uri="{FF2B5EF4-FFF2-40B4-BE49-F238E27FC236}">
                <a16:creationId xmlns:a16="http://schemas.microsoft.com/office/drawing/2014/main" id="{CC7ECBFF-B636-4495-AD35-E78209400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49" y="4808649"/>
            <a:ext cx="3700145" cy="13445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Clothing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Fabric</a:t>
            </a:r>
            <a:endParaRPr lang="en-US" sz="4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D94B3-1F0A-47EE-B1C1-495D99BDD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4" y="769349"/>
            <a:ext cx="4669861" cy="48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4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8843</TotalTime>
  <Words>177</Words>
  <Application>Microsoft Office PowerPoint</Application>
  <PresentationFormat>Widescreen</PresentationFormat>
  <Paragraphs>216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Calibri Light</vt:lpstr>
      <vt:lpstr>SUN</vt:lpstr>
      <vt:lpstr>Tahoma</vt:lpstr>
      <vt:lpstr>Times New Roman</vt:lpstr>
      <vt:lpstr>Office Theme</vt:lpstr>
      <vt:lpstr>Demo Lesson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Emely Wang</dc:creator>
  <cp:lastModifiedBy>Deborah Bartow</cp:lastModifiedBy>
  <cp:revision>41</cp:revision>
  <cp:lastPrinted>2017-12-04T18:18:17Z</cp:lastPrinted>
  <dcterms:created xsi:type="dcterms:W3CDTF">2017-12-04T17:57:59Z</dcterms:created>
  <dcterms:modified xsi:type="dcterms:W3CDTF">2018-03-20T19:38:01Z</dcterms:modified>
</cp:coreProperties>
</file>